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15"/>
  </p:notesMasterIdLst>
  <p:handoutMasterIdLst>
    <p:handoutMasterId r:id="rId16"/>
  </p:handoutMasterIdLst>
  <p:sldIdLst>
    <p:sldId id="268" r:id="rId10"/>
    <p:sldId id="278" r:id="rId11"/>
    <p:sldId id="279" r:id="rId12"/>
    <p:sldId id="280" r:id="rId13"/>
    <p:sldId id="281" r:id="rId14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9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72">
          <p15:clr>
            <a:srgbClr val="A4A3A4"/>
          </p15:clr>
        </p15:guide>
        <p15:guide id="13" orient="horz" pos="4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Objects="1">
      <p:cViewPr>
        <p:scale>
          <a:sx n="81" d="100"/>
          <a:sy n="81" d="100"/>
        </p:scale>
        <p:origin x="144" y="548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97"/>
        <p:guide pos="91"/>
        <p:guide pos="7585"/>
        <p:guide pos="3839"/>
        <p:guide pos="204"/>
        <p:guide pos="7472"/>
        <p:guide orient="horz" pos="4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11.12.2017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11.12.2017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Fabian Engler, Nicholas </a:t>
            </a:r>
            <a:r>
              <a:rPr lang="en-GB" dirty="0" err="1"/>
              <a:t>Ingulfsen</a:t>
            </a:r>
            <a:r>
              <a:rPr lang="en-GB" dirty="0"/>
              <a:t>, Gerrit Janssen, Christian Knabenhans, </a:t>
            </a:r>
            <a:r>
              <a:rPr lang="en-GB" dirty="0" err="1"/>
              <a:t>Gengyan</a:t>
            </a:r>
            <a:r>
              <a:rPr lang="en-GB" dirty="0"/>
              <a:t> Li, Silvan </a:t>
            </a:r>
            <a:r>
              <a:rPr lang="en-GB" dirty="0" err="1"/>
              <a:t>Mosberger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dirty="0"/>
              <a:t>Distributed Systems Final Project Presentation</a:t>
            </a:r>
            <a:br>
              <a:rPr lang="en-GB" dirty="0"/>
            </a:br>
            <a:r>
              <a:rPr lang="en-GB" dirty="0"/>
              <a:t>Clash of Minions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" r="30"/>
          <a:stretch>
            <a:fillRect/>
          </a:stretch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18B9B2-9340-4F89-8DC9-10D3CD96D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90633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37A7F3-8298-4E86-9570-E6C918A27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BD4245-BB9B-4BA3-98CC-A802B995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412D6-6FF3-478A-BFD2-E763255D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2</a:t>
            </a:fld>
            <a:endParaRPr lang="en-GB" dirty="0"/>
          </a:p>
        </p:txBody>
      </p:sp>
      <p:pic>
        <p:nvPicPr>
          <p:cNvPr id="5" name="Picture Placeholder 20">
            <a:extLst>
              <a:ext uri="{FF2B5EF4-FFF2-40B4-BE49-F238E27FC236}">
                <a16:creationId xmlns:a16="http://schemas.microsoft.com/office/drawing/2014/main" id="{70565DBF-54FF-4B52-B75A-C7AB3194B5E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" b="-982"/>
          <a:stretch/>
        </p:blipFill>
        <p:spPr>
          <a:xfrm>
            <a:off x="1440000" y="468000"/>
            <a:ext cx="9360000" cy="584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7429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325B3A-DB7E-49A6-BBD4-73EB3347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C743B7-176A-4352-B077-7597AF4B1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7B510-7640-4F27-B9C6-7F3D12A3D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3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ABADFD-9F69-4E04-9A01-F0E4CAD8CB2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401"/>
          <a:stretch/>
        </p:blipFill>
        <p:spPr>
          <a:xfrm>
            <a:off x="1440000" y="468000"/>
            <a:ext cx="9360000" cy="584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77453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17B7BC-7060-4FC3-8413-F9E21209E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3CB8B6-67A0-4124-9F1A-AE8192CDC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1D9F2-312B-45C1-9188-3FC9AEE79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4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0779E-01CD-40C8-B37F-A6F159F1E0F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000" y="468000"/>
            <a:ext cx="936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1FAE6A-F604-445E-AD05-F529A43E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18.12.2017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BAF0F-58A6-408F-B008-C3D60D2EE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Fabian Engler, Nicholas Ingulfsen, Gerrit Janssen, Christian Knabenhans, Gengyan Li, Silvan Mosberger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EF4F1-957D-4496-8331-61C0FC1C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5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5BD9CD-F0D7-45E3-AA53-4E3000766189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000" y="468000"/>
            <a:ext cx="936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3570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75</TotalTime>
  <Words>117</Words>
  <Application>Microsoft Office PowerPoint</Application>
  <PresentationFormat>Custom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Wingdings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Distributed Systems Final Project Presentation Clash of Minions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NG2u11f8Zx@student.ethz.ch</dc:creator>
  <cp:lastModifiedBy>NG2u11f8Zx@student.ethz.ch</cp:lastModifiedBy>
  <cp:revision>9</cp:revision>
  <cp:lastPrinted>2013-06-08T11:22:51Z</cp:lastPrinted>
  <dcterms:created xsi:type="dcterms:W3CDTF">2017-12-11T12:36:57Z</dcterms:created>
  <dcterms:modified xsi:type="dcterms:W3CDTF">2017-12-11T13:52:49Z</dcterms:modified>
</cp:coreProperties>
</file>

<file path=docProps/thumbnail.jpeg>
</file>